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6" r:id="rId3"/>
    <p:sldId id="257" r:id="rId4"/>
    <p:sldId id="258" r:id="rId5"/>
    <p:sldId id="259" r:id="rId6"/>
    <p:sldId id="264" r:id="rId7"/>
    <p:sldId id="265" r:id="rId8"/>
    <p:sldId id="270" r:id="rId9"/>
    <p:sldId id="266" r:id="rId10"/>
    <p:sldId id="267" r:id="rId11"/>
    <p:sldId id="277" r:id="rId12"/>
    <p:sldId id="268" r:id="rId13"/>
    <p:sldId id="269" r:id="rId14"/>
    <p:sldId id="271" r:id="rId15"/>
    <p:sldId id="272" r:id="rId16"/>
    <p:sldId id="273" r:id="rId17"/>
    <p:sldId id="274" r:id="rId18"/>
    <p:sldId id="275" r:id="rId19"/>
    <p:sldId id="276" r:id="rId20"/>
    <p:sldId id="260" r:id="rId21"/>
    <p:sldId id="261" r:id="rId22"/>
    <p:sldId id="262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64" d="100"/>
          <a:sy n="64" d="100"/>
        </p:scale>
        <p:origin x="1340" y="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8/28/2025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8E44274-E9A2-D318-805B-1D3C9BCFEE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700346"/>
            <a:ext cx="7772400" cy="1470025"/>
          </a:xfrm>
        </p:spPr>
        <p:txBody>
          <a:bodyPr/>
          <a:lstStyle/>
          <a:p>
            <a:r>
              <a:rPr lang="en-US" b="1" dirty="0">
                <a:solidFill>
                  <a:schemeClr val="bg1">
                    <a:lumMod val="95000"/>
                  </a:schemeClr>
                </a:solidFill>
              </a:rPr>
              <a:t>Farm-Markets API </a:t>
            </a:r>
            <a:endParaRPr lang="en-IN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4F600722-89E6-9C39-0AC3-42A6D351B2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3405" y="1928885"/>
            <a:ext cx="6400800" cy="717698"/>
          </a:xfrm>
        </p:spPr>
        <p:txBody>
          <a:bodyPr>
            <a:normAutofit fontScale="92500"/>
          </a:bodyPr>
          <a:lstStyle/>
          <a:p>
            <a:r>
              <a:rPr lang="en-US" sz="2400" b="1" i="1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  <a:latin typeface="Bradley Hand ITC" panose="03070402050302030203" pitchFamily="66" charset="0"/>
              </a:rPr>
              <a:t>Presenting by: Manish  Sai Jakkula -</a:t>
            </a:r>
            <a:r>
              <a:rPr lang="en-US" sz="2400" b="1" i="1" dirty="0">
                <a:solidFill>
                  <a:schemeClr val="bg1"/>
                </a:solidFill>
                <a:highlight>
                  <a:srgbClr val="000000"/>
                </a:highlight>
                <a:latin typeface="Bradley Hand ITC" panose="03070402050302030203" pitchFamily="66" charset="0"/>
              </a:rPr>
              <a:t> </a:t>
            </a:r>
            <a:r>
              <a:rPr lang="en-IN" sz="28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ZPMJ-10114</a:t>
            </a:r>
            <a:endParaRPr lang="en-IN" sz="2400" b="1" i="1" dirty="0">
              <a:solidFill>
                <a:schemeClr val="bg1">
                  <a:lumMod val="95000"/>
                </a:schemeClr>
              </a:solidFill>
              <a:highlight>
                <a:srgbClr val="000000"/>
              </a:highlight>
              <a:latin typeface="Bradley Hand ITC" panose="0307040205030203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7122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ECDFDF-31F5-7D09-340C-AF78B0314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5551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5. Add-product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50668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676D3-0FBF-64B1-1B53-10B02E861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5551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6. Update-product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695825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3325C-3437-BF62-D9C8-95BF57D39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5429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7. Delete-product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9957067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0EA43-FAF3-09F8-00FE-A331BA8A0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35490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8. Create-buyer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41822492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3F1B7-B0B9-E37B-61F3-ECB66E5C3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5551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9. Login-buyer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611823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D4C45-A9B6-F449-3481-2163118C44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15611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10. Current-buyer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8120387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D5E185-B8C1-959F-4735-9550FCE5E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5551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11. Add-order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1034422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2206B-D987-B456-2F5F-A12E385B26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5673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12. Update-order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014315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54AF6-E98E-A703-92C6-E1A9D215D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02015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13. Delete-order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0770388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64420-F60D-294F-E1BC-25EB1A8CAD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2198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14. Logout-user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8370058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sz="3600" b="1" dirty="0">
                <a:solidFill>
                  <a:srgbClr val="00B050"/>
                </a:solidFill>
              </a:rPr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/>
                </a:solidFill>
                <a:highlight>
                  <a:srgbClr val="000000"/>
                </a:highlight>
              </a:rPr>
              <a:t>The Farm Markets API is a digital marketplace.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/>
                </a:solidFill>
                <a:highlight>
                  <a:srgbClr val="000000"/>
                </a:highlight>
              </a:rPr>
              <a:t>Built with Fast</a:t>
            </a:r>
            <a:r>
              <a:rPr lang="en-US" sz="2200" dirty="0">
                <a:solidFill>
                  <a:schemeClr val="bg1"/>
                </a:solidFill>
                <a:highlight>
                  <a:srgbClr val="000000"/>
                </a:highlight>
              </a:rPr>
              <a:t> </a:t>
            </a:r>
            <a:r>
              <a:rPr sz="2200" dirty="0">
                <a:solidFill>
                  <a:schemeClr val="bg1"/>
                </a:solidFill>
                <a:highlight>
                  <a:srgbClr val="000000"/>
                </a:highlight>
              </a:rPr>
              <a:t>API and MongoDB.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/>
                </a:solidFill>
                <a:highlight>
                  <a:srgbClr val="000000"/>
                </a:highlight>
              </a:rPr>
              <a:t>Farmers can list products.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/>
                </a:solidFill>
                <a:highlight>
                  <a:srgbClr val="000000"/>
                </a:highlight>
              </a:rPr>
              <a:t>Buyers can purchase directly from farmers.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/>
                </a:solidFill>
                <a:highlight>
                  <a:srgbClr val="000000"/>
                </a:highlight>
              </a:rPr>
              <a:t>Uses JWT authentication for secure access.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 dirty="0">
                <a:solidFill>
                  <a:srgbClr val="00B050"/>
                </a:solidFill>
              </a:rPr>
              <a:t>Usage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1. </a:t>
            </a: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User registers and logs in → gets a JWT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2. Farmer lists products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3. Buyer browses available products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4. Buyer places an order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5. Orders can be tracked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6. Logout → token blacklisted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 dirty="0">
                <a:solidFill>
                  <a:srgbClr val="00B050"/>
                </a:solidFill>
              </a:rPr>
              <a:t>Benefits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For Farmers: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- No middlemen → more profit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- Easy product listing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- Builds trust with buyers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For Buyers: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- Fresh produce directly from farmers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- Transparent prices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- Wide product choices</a:t>
            </a:r>
          </a:p>
          <a:p>
            <a:pPr marL="0" indent="0">
              <a:buNone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- Secure transactions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 dirty="0">
                <a:solidFill>
                  <a:srgbClr val="00B050"/>
                </a:solidFill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ü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API creates a bridge between farmers and buyers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Ensures trust, transparency, and profitability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Helps farmers reach wider markets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Gives buyers fresh and affordable produce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Secure, scalable, and user-friendly solution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 dirty="0">
                <a:solidFill>
                  <a:srgbClr val="00B050"/>
                </a:solidFill>
              </a:rPr>
              <a:t>Technology Stack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Fast</a:t>
            </a:r>
            <a:r>
              <a:rPr lang="en-US"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 </a:t>
            </a: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API – High-performance web framework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MongoDB + Motor – Async database for users/products/orders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JWT – Authentication and session management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 err="1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Passlib</a:t>
            </a: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 (</a:t>
            </a:r>
            <a:r>
              <a:rPr sz="2200" dirty="0" err="1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bcrypt</a:t>
            </a: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) – Password encryption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 err="1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dotenv</a:t>
            </a: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 – Manage environment variables (like secret keys)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 dirty="0">
                <a:solidFill>
                  <a:srgbClr val="00B050"/>
                </a:solidFill>
              </a:rPr>
              <a:t>Security &amp; Authentication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JWT tokens issued at login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Tokens blacklisted on logout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Role-based access control: Farmers manage products, Buyers place orders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Passwords encrypted using </a:t>
            </a:r>
            <a:r>
              <a:rPr sz="2200" dirty="0" err="1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bcrypt</a:t>
            </a:r>
            <a:endParaRPr sz="2200" dirty="0">
              <a:solidFill>
                <a:schemeClr val="bg1">
                  <a:lumMod val="95000"/>
                </a:schemeClr>
              </a:solidFill>
              <a:highlight>
                <a:srgbClr val="000000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sz="3600" b="1" dirty="0">
                <a:solidFill>
                  <a:srgbClr val="00B050"/>
                </a:solidFill>
              </a:rPr>
              <a:t>Key Endpoints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Users: Register, Login, Get Profile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Farmers: Create/Update farmer profile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Buyers: Create/Update buyer profile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Products: Add,</a:t>
            </a:r>
            <a:r>
              <a:rPr lang="en-US"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 </a:t>
            </a: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Update, Delete (farmers only)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Orders: Place orders, Get orders (buyers only)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sz="2200" dirty="0">
                <a:solidFill>
                  <a:schemeClr val="bg1">
                    <a:lumMod val="95000"/>
                  </a:schemeClr>
                </a:solidFill>
                <a:highlight>
                  <a:srgbClr val="000000"/>
                </a:highlight>
              </a:rPr>
              <a:t>Logout: Blacklist the token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A6FB492-DEB8-BFED-C3F5-956C71604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5551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1. Home page</a:t>
            </a:r>
            <a:endParaRPr lang="en-IN" sz="2800" dirty="0">
              <a:solidFill>
                <a:schemeClr val="bg1"/>
              </a:solidFill>
              <a:highlight>
                <a:srgbClr val="0000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839733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9D37F-1928-402C-C45A-253C0BB4E5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5551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2. Create-farmer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719770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6A6D5-7DFB-4F8B-E434-FB269007D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25551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3. Login-farmer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2678215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755A3-CC9F-20CF-817A-68A1F9FDD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5368"/>
            <a:ext cx="8229600" cy="1143000"/>
          </a:xfrm>
        </p:spPr>
        <p:txBody>
          <a:bodyPr>
            <a:normAutofit/>
          </a:bodyPr>
          <a:lstStyle/>
          <a:p>
            <a:r>
              <a:rPr lang="en-US" sz="2800" b="1" dirty="0">
                <a:solidFill>
                  <a:schemeClr val="bg1"/>
                </a:solidFill>
                <a:highlight>
                  <a:srgbClr val="000000"/>
                </a:highlight>
              </a:rPr>
              <a:t>4. Current-farmer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3437584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324</Words>
  <Application>Microsoft Office PowerPoint</Application>
  <PresentationFormat>On-screen Show (4:3)</PresentationFormat>
  <Paragraphs>63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Bradley Hand ITC</vt:lpstr>
      <vt:lpstr>Calibri</vt:lpstr>
      <vt:lpstr>Wingdings</vt:lpstr>
      <vt:lpstr>Office Theme</vt:lpstr>
      <vt:lpstr>Farm-Markets API </vt:lpstr>
      <vt:lpstr>Introduction</vt:lpstr>
      <vt:lpstr>Technology Stack</vt:lpstr>
      <vt:lpstr>Security &amp; Authentication</vt:lpstr>
      <vt:lpstr>Key Endpoints</vt:lpstr>
      <vt:lpstr>1. Home page</vt:lpstr>
      <vt:lpstr>2. Create-farmer</vt:lpstr>
      <vt:lpstr>3. Login-farmer</vt:lpstr>
      <vt:lpstr>4. Current-farmer</vt:lpstr>
      <vt:lpstr>5. Add-product</vt:lpstr>
      <vt:lpstr>6. Update-product</vt:lpstr>
      <vt:lpstr>7. Delete-product</vt:lpstr>
      <vt:lpstr>8. Create-buyer</vt:lpstr>
      <vt:lpstr>9. Login-buyer</vt:lpstr>
      <vt:lpstr>10. Current-buyer</vt:lpstr>
      <vt:lpstr>11. Add-order</vt:lpstr>
      <vt:lpstr>12. Update-order</vt:lpstr>
      <vt:lpstr>13. Delete-order</vt:lpstr>
      <vt:lpstr>14. Logout-user</vt:lpstr>
      <vt:lpstr>Usage Flow</vt:lpstr>
      <vt:lpstr>Benefits</vt:lpstr>
      <vt:lpstr>Conclusion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svcs</dc:creator>
  <cp:keywords/>
  <dc:description>generated using python-pptx</dc:description>
  <cp:lastModifiedBy>Manish Sai Jakkula</cp:lastModifiedBy>
  <cp:revision>17</cp:revision>
  <dcterms:created xsi:type="dcterms:W3CDTF">2013-01-27T09:14:16Z</dcterms:created>
  <dcterms:modified xsi:type="dcterms:W3CDTF">2025-08-28T10:29:53Z</dcterms:modified>
  <cp:category/>
</cp:coreProperties>
</file>

<file path=docProps/thumbnail.jpeg>
</file>